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3" r:id="rId4"/>
    <p:sldId id="265" r:id="rId5"/>
    <p:sldId id="268" r:id="rId6"/>
    <p:sldId id="269" r:id="rId7"/>
    <p:sldId id="292" r:id="rId8"/>
    <p:sldId id="273" r:id="rId9"/>
    <p:sldId id="274" r:id="rId10"/>
    <p:sldId id="284" r:id="rId11"/>
    <p:sldId id="286" r:id="rId12"/>
    <p:sldId id="291" r:id="rId13"/>
    <p:sldId id="285" r:id="rId14"/>
    <p:sldId id="287" r:id="rId15"/>
    <p:sldId id="289" r:id="rId16"/>
    <p:sldId id="288" r:id="rId17"/>
    <p:sldId id="290" r:id="rId18"/>
    <p:sldId id="293" r:id="rId19"/>
    <p:sldId id="282" r:id="rId2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ru-RU" sz="2500" b="1" u="sng" dirty="0" smtClean="0"/>
              <a:t>5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smtClean="0"/>
              <a:t>4</a:t>
            </a:r>
            <a:r>
              <a:rPr lang="ru-RU" sz="2500" smtClean="0"/>
              <a:t>:</a:t>
            </a:r>
            <a:endParaRPr lang="ru-RU" sz="2500" dirty="0" smtClean="0"/>
          </a:p>
          <a:p>
            <a:pPr algn="ctr"/>
            <a:r>
              <a:rPr lang="en-US" sz="2500" dirty="0" smtClean="0"/>
              <a:t>Class </a:t>
            </a:r>
            <a:r>
              <a:rPr lang="ru-RU" sz="2500" dirty="0" smtClean="0"/>
              <a:t>и работа с ними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IOCore::Instance($classname);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IOCore::Instance()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133832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Добавление запис</a:t>
            </a:r>
            <a:r>
              <a:rPr lang="ru-RU" dirty="0"/>
              <a:t>и</a:t>
            </a:r>
            <a:r>
              <a:rPr lang="ru-RU" dirty="0" smtClean="0"/>
              <a:t> в базу данных через </a:t>
            </a:r>
            <a:r>
              <a:rPr lang="en-US" dirty="0" smtClean="0"/>
              <a:t>class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865" y="1995686"/>
            <a:ext cx="6224270" cy="28083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71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76056" y="1155397"/>
            <a:ext cx="3660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IOCore::call(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call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76056" y="2490450"/>
            <a:ext cx="366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Вызов </a:t>
            </a:r>
            <a:r>
              <a:rPr lang="en-US" dirty="0" smtClean="0"/>
              <a:t>class</a:t>
            </a:r>
            <a:r>
              <a:rPr lang="ru-RU" dirty="0" smtClean="0"/>
              <a:t> функций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04048" y="3795886"/>
            <a:ext cx="3828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Получение нескольких записей из БД в виде экземпляров класса и вывод их на экран</a:t>
            </a: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5" y="1155397"/>
            <a:ext cx="4645483" cy="39881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562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04048" y="1155397"/>
            <a:ext cx="3660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IOCore::call(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call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04048" y="2490450"/>
            <a:ext cx="366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Вызов </a:t>
            </a:r>
            <a:r>
              <a:rPr lang="en-US" dirty="0" smtClean="0"/>
              <a:t>class</a:t>
            </a:r>
            <a:r>
              <a:rPr lang="ru-RU" dirty="0" smtClean="0"/>
              <a:t> функций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932040" y="3795886"/>
            <a:ext cx="3828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Получение нескольких записей из БД в виде массива и вывод их на экран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5397"/>
            <a:ext cx="4487956" cy="40031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8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292080" y="1155397"/>
            <a:ext cx="3540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IOCore::call(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call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2490450"/>
            <a:ext cx="330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Вызов </a:t>
            </a:r>
            <a:r>
              <a:rPr lang="en-US" dirty="0" smtClean="0"/>
              <a:t>class</a:t>
            </a:r>
            <a:r>
              <a:rPr lang="ru-RU" dirty="0" smtClean="0"/>
              <a:t> функций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" y="1191834"/>
            <a:ext cx="5001328" cy="39516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64089" y="3795886"/>
            <a:ext cx="3540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Получение одной записи из БД в виде экземпляра класса и вывод ее на экран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00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48066" y="1155397"/>
            <a:ext cx="3660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IOCore::call(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call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48065" y="2490450"/>
            <a:ext cx="366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Вызов </a:t>
            </a:r>
            <a:r>
              <a:rPr lang="en-US" dirty="0" smtClean="0"/>
              <a:t>class</a:t>
            </a:r>
            <a:r>
              <a:rPr lang="ru-RU" dirty="0" smtClean="0"/>
              <a:t> функций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76056" y="3795886"/>
            <a:ext cx="3828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Получение одной записи из БД в виде экземпляра класса и изменение ее параметра с сохранением в БД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41" y="1155397"/>
            <a:ext cx="4799990" cy="40073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729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60300" y="1155397"/>
            <a:ext cx="3660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IOCore::call(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call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60300" y="2490450"/>
            <a:ext cx="366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Вызов </a:t>
            </a:r>
            <a:r>
              <a:rPr lang="en-US" dirty="0" smtClean="0"/>
              <a:t>class</a:t>
            </a:r>
            <a:r>
              <a:rPr lang="ru-RU" dirty="0" smtClean="0"/>
              <a:t> функций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76056" y="3795886"/>
            <a:ext cx="3828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Получение нескольких записей из БД в виде экземпляров класса и изменение их параметров с сохранением в БД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55397"/>
            <a:ext cx="4885081" cy="39881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28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04316" y="1155397"/>
            <a:ext cx="3660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IOCore::call(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call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304316" y="2490450"/>
            <a:ext cx="366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Вызов </a:t>
            </a:r>
            <a:r>
              <a:rPr lang="en-US" dirty="0" smtClean="0"/>
              <a:t>class</a:t>
            </a:r>
            <a:r>
              <a:rPr lang="ru-RU" dirty="0" smtClean="0"/>
              <a:t> функций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04316" y="3795886"/>
            <a:ext cx="3599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Получение одной записи из БД в виде экземпляра класса и ее удаление из БД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99" y="1155397"/>
            <a:ext cx="5074357" cy="39881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7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48066" y="1155397"/>
            <a:ext cx="3660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IOCore::call(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call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48065" y="2490450"/>
            <a:ext cx="366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Вызов </a:t>
            </a:r>
            <a:r>
              <a:rPr lang="en-US" dirty="0" smtClean="0"/>
              <a:t>class</a:t>
            </a:r>
            <a:r>
              <a:rPr lang="ru-RU" dirty="0" smtClean="0"/>
              <a:t> функций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76056" y="3795886"/>
            <a:ext cx="3828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Получение нескольких записей из БД в виде экземпляров класса и их удаление из БД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5" y="1155397"/>
            <a:ext cx="4750534" cy="39881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5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Параметры фильтра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48065" y="987574"/>
            <a:ext cx="3660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второго аргумента функции </a:t>
            </a:r>
            <a:r>
              <a:rPr lang="en-US" dirty="0" err="1" smtClean="0"/>
              <a:t>IOCore</a:t>
            </a:r>
            <a:r>
              <a:rPr lang="en-US" dirty="0" smtClean="0"/>
              <a:t>::call()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" y="1152128"/>
            <a:ext cx="3921552" cy="401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авая фигурная скобка 2"/>
          <p:cNvSpPr/>
          <p:nvPr/>
        </p:nvSpPr>
        <p:spPr>
          <a:xfrm>
            <a:off x="3506181" y="1347614"/>
            <a:ext cx="1149753" cy="1008111"/>
          </a:xfrm>
          <a:prstGeom prst="rightBrace">
            <a:avLst>
              <a:gd name="adj1" fmla="val 7984"/>
              <a:gd name="adj2" fmla="val 67541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2771800" y="2633489"/>
            <a:ext cx="1149753" cy="1008111"/>
          </a:xfrm>
          <a:prstGeom prst="rightBrace">
            <a:avLst>
              <a:gd name="adj1" fmla="val 7984"/>
              <a:gd name="adj2" fmla="val 38681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48065" y="1707654"/>
            <a:ext cx="3744415" cy="64807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Фильтрация записей по значениям полей класса</a:t>
            </a:r>
          </a:p>
        </p:txBody>
      </p:sp>
      <p:cxnSp>
        <p:nvCxnSpPr>
          <p:cNvPr id="7" name="Прямая соединительная линия 6"/>
          <p:cNvCxnSpPr>
            <a:stCxn id="3" idx="1"/>
            <a:endCxn id="5" idx="1"/>
          </p:cNvCxnSpPr>
          <p:nvPr/>
        </p:nvCxnSpPr>
        <p:spPr>
          <a:xfrm>
            <a:off x="4655934" y="2028502"/>
            <a:ext cx="492131" cy="31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148065" y="2499742"/>
            <a:ext cx="3744415" cy="94973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Сортировка </a:t>
            </a:r>
            <a:r>
              <a:rPr lang="ru-RU" dirty="0"/>
              <a:t>записей по </a:t>
            </a:r>
            <a:r>
              <a:rPr lang="ru-RU" dirty="0" smtClean="0"/>
              <a:t>полям (по возрастанию «</a:t>
            </a:r>
            <a:r>
              <a:rPr lang="en-US" dirty="0" err="1" smtClean="0"/>
              <a:t>asc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ru-RU" dirty="0" smtClean="0"/>
              <a:t>и убыванию «</a:t>
            </a:r>
            <a:r>
              <a:rPr lang="en-US" dirty="0" err="1" smtClean="0"/>
              <a:t>desc</a:t>
            </a:r>
            <a:r>
              <a:rPr lang="ru-RU" dirty="0" smtClean="0"/>
              <a:t>»)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>
            <a:stCxn id="13" idx="1"/>
            <a:endCxn id="15" idx="1"/>
          </p:cNvCxnSpPr>
          <p:nvPr/>
        </p:nvCxnSpPr>
        <p:spPr>
          <a:xfrm flipV="1">
            <a:off x="3921553" y="2974609"/>
            <a:ext cx="1226512" cy="4882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148065" y="3579862"/>
            <a:ext cx="3744415" cy="36192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Лимит записей (количество)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148065" y="4083967"/>
            <a:ext cx="3744415" cy="36192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Позиция поиска (начинается с нуля)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4583022"/>
            <a:ext cx="3744415" cy="36192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Вывод в виде массива либо объекта</a:t>
            </a:r>
            <a:endParaRPr lang="ru-RU" dirty="0"/>
          </a:p>
        </p:txBody>
      </p:sp>
      <p:sp>
        <p:nvSpPr>
          <p:cNvPr id="28" name="Правая фигурная скобка 27"/>
          <p:cNvSpPr/>
          <p:nvPr/>
        </p:nvSpPr>
        <p:spPr>
          <a:xfrm>
            <a:off x="2484955" y="3885965"/>
            <a:ext cx="573689" cy="288081"/>
          </a:xfrm>
          <a:prstGeom prst="rightBrace">
            <a:avLst>
              <a:gd name="adj1" fmla="val 7984"/>
              <a:gd name="adj2" fmla="val 4898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авая фигурная скобка 28"/>
          <p:cNvSpPr/>
          <p:nvPr/>
        </p:nvSpPr>
        <p:spPr>
          <a:xfrm>
            <a:off x="1928975" y="4224969"/>
            <a:ext cx="573689" cy="288081"/>
          </a:xfrm>
          <a:prstGeom prst="rightBrace">
            <a:avLst>
              <a:gd name="adj1" fmla="val 7984"/>
              <a:gd name="adj2" fmla="val 4898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2699792" y="4515917"/>
            <a:ext cx="573689" cy="288081"/>
          </a:xfrm>
          <a:prstGeom prst="rightBrace">
            <a:avLst>
              <a:gd name="adj1" fmla="val 7984"/>
              <a:gd name="adj2" fmla="val 4898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>
            <a:stCxn id="28" idx="1"/>
            <a:endCxn id="22" idx="1"/>
          </p:cNvCxnSpPr>
          <p:nvPr/>
        </p:nvCxnSpPr>
        <p:spPr>
          <a:xfrm flipV="1">
            <a:off x="3058644" y="3760825"/>
            <a:ext cx="2089421" cy="2662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29" idx="1"/>
            <a:endCxn id="23" idx="1"/>
          </p:cNvCxnSpPr>
          <p:nvPr/>
        </p:nvCxnSpPr>
        <p:spPr>
          <a:xfrm flipV="1">
            <a:off x="2502664" y="4264930"/>
            <a:ext cx="2645401" cy="1011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30" idx="1"/>
            <a:endCxn id="24" idx="1"/>
          </p:cNvCxnSpPr>
          <p:nvPr/>
        </p:nvCxnSpPr>
        <p:spPr>
          <a:xfrm>
            <a:off x="3273481" y="4657042"/>
            <a:ext cx="1874583" cy="1069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08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4529" y="1419622"/>
            <a:ext cx="65438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Создать </a:t>
            </a:r>
            <a:r>
              <a:rPr lang="en-US" sz="2000" dirty="0" smtClean="0"/>
              <a:t>Class </a:t>
            </a:r>
            <a:r>
              <a:rPr lang="ru-RU" sz="2000" dirty="0" smtClean="0"/>
              <a:t>для работы с таблицей БД </a:t>
            </a:r>
            <a:r>
              <a:rPr lang="en-US" sz="2000" dirty="0" smtClean="0"/>
              <a:t>MySQL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Создать </a:t>
            </a:r>
            <a:r>
              <a:rPr lang="en-US" sz="2000" dirty="0" smtClean="0"/>
              <a:t>Class </a:t>
            </a:r>
            <a:r>
              <a:rPr lang="ru-RU" sz="2000" dirty="0" smtClean="0"/>
              <a:t>для работы с коллекцией БД </a:t>
            </a:r>
            <a:r>
              <a:rPr lang="en-US" sz="2000" dirty="0" err="1" smtClean="0"/>
              <a:t>MongoDB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Вывести через </a:t>
            </a:r>
            <a:r>
              <a:rPr lang="en-US" sz="2000" dirty="0" smtClean="0"/>
              <a:t>Controller</a:t>
            </a:r>
            <a:r>
              <a:rPr lang="ru-RU" sz="2000" dirty="0" smtClean="0"/>
              <a:t> на странице результат работы функций </a:t>
            </a:r>
            <a:r>
              <a:rPr lang="en-US" sz="2000" dirty="0" smtClean="0"/>
              <a:t>CRUD: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2688471"/>
            <a:ext cx="61926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 startAt="3"/>
            </a:pPr>
            <a:r>
              <a:rPr lang="ru-RU" sz="2000" dirty="0" smtClean="0"/>
              <a:t>Добавление записи в 1 и 2 классы БД</a:t>
            </a:r>
            <a:endParaRPr lang="en-US" sz="2000" dirty="0" smtClean="0"/>
          </a:p>
          <a:p>
            <a:pPr marL="457200" indent="-457200">
              <a:buAutoNum type="alphaUcPeriod" startAt="18"/>
            </a:pPr>
            <a:r>
              <a:rPr lang="ru-RU" sz="2000" dirty="0" smtClean="0"/>
              <a:t>Получение записей из 1 и 2 классов БД</a:t>
            </a:r>
          </a:p>
          <a:p>
            <a:pPr marL="457200" indent="-457200">
              <a:buAutoNum type="alphaUcPeriod" startAt="21"/>
            </a:pPr>
            <a:r>
              <a:rPr lang="ru-RU" sz="2000" dirty="0" smtClean="0"/>
              <a:t>Обновление записей в 1 и 2 классах БД</a:t>
            </a:r>
          </a:p>
          <a:p>
            <a:pPr marL="457200" indent="-457200">
              <a:buAutoNum type="alphaUcPeriod" startAt="4"/>
            </a:pPr>
            <a:r>
              <a:rPr lang="ru-RU" sz="2000" dirty="0" smtClean="0"/>
              <a:t>Удаление записей из 1 и 2 классов БД</a:t>
            </a: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68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dirty="0" err="1" smtClean="0"/>
              <a:t>упрпвления</a:t>
            </a:r>
            <a:r>
              <a:rPr lang="ru-RU" sz="2000" smtClean="0"/>
              <a:t> версиями </a:t>
            </a:r>
            <a:r>
              <a:rPr lang="en-US" sz="2000" smtClean="0"/>
              <a:t>Mercurial </a:t>
            </a:r>
            <a:r>
              <a:rPr lang="en-US" sz="2000" dirty="0" smtClean="0"/>
              <a:t>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Class </a:t>
            </a:r>
            <a:r>
              <a:rPr lang="ru-RU" sz="2000" b="1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Базы данных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720263"/>
            <a:ext cx="17988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MySQL</a:t>
            </a:r>
          </a:p>
          <a:p>
            <a:pPr algn="ctr"/>
            <a:r>
              <a:rPr lang="en-US" sz="2200" dirty="0" smtClean="0"/>
              <a:t>(PHP </a:t>
            </a:r>
            <a:r>
              <a:rPr lang="en-US" sz="2200" dirty="0" err="1" smtClean="0"/>
              <a:t>MySQLi</a:t>
            </a:r>
            <a:r>
              <a:rPr lang="en-US" sz="2200" dirty="0" smtClean="0"/>
              <a:t>)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1142431" y="3121165"/>
            <a:ext cx="13537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err="1" smtClean="0"/>
              <a:t>MongoDB</a:t>
            </a:r>
            <a:endParaRPr lang="en-US" sz="2200" dirty="0"/>
          </a:p>
          <a:p>
            <a:pPr algn="ctr"/>
            <a:r>
              <a:rPr lang="en-US" sz="2200" dirty="0" smtClean="0"/>
              <a:t>v.3.4</a:t>
            </a:r>
            <a:endParaRPr lang="ru-RU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3582576" y="1550985"/>
            <a:ext cx="45021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 err="1" smtClean="0"/>
              <a:t>cron</a:t>
            </a:r>
            <a:r>
              <a:rPr lang="en-US" sz="2200" dirty="0" smtClean="0"/>
              <a:t> </a:t>
            </a:r>
            <a:r>
              <a:rPr lang="ru-RU" sz="2200" dirty="0" smtClean="0"/>
              <a:t>планировщик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кэш данные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данные для «общения» проектов</a:t>
            </a:r>
            <a:endParaRPr lang="ru-RU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3582577" y="3290439"/>
            <a:ext cx="348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данные каждого проекта</a:t>
            </a:r>
            <a:endParaRPr lang="ru-RU" sz="2200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954365" y="1681790"/>
            <a:ext cx="432048" cy="84638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2934505" y="3082692"/>
            <a:ext cx="432048" cy="84638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проекта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1372977" y="1849348"/>
            <a:ext cx="554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bin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5369" y="987574"/>
            <a:ext cx="99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Project</a:t>
            </a:r>
            <a:endParaRPr lang="ru-RU" sz="2200" dirty="0"/>
          </a:p>
        </p:txBody>
      </p:sp>
      <p:sp>
        <p:nvSpPr>
          <p:cNvPr id="59" name="TextBox 58"/>
          <p:cNvSpPr txBox="1"/>
          <p:nvPr/>
        </p:nvSpPr>
        <p:spPr>
          <a:xfrm>
            <a:off x="755576" y="1418461"/>
            <a:ext cx="614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app</a:t>
            </a:r>
            <a:endParaRPr lang="ru-RU" sz="2200" dirty="0"/>
          </a:p>
        </p:txBody>
      </p:sp>
      <p:sp>
        <p:nvSpPr>
          <p:cNvPr id="60" name="TextBox 59"/>
          <p:cNvSpPr txBox="1"/>
          <p:nvPr/>
        </p:nvSpPr>
        <p:spPr>
          <a:xfrm>
            <a:off x="3889841" y="1418457"/>
            <a:ext cx="842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cache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672865" y="1418457"/>
            <a:ext cx="1219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template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72976" y="2199516"/>
            <a:ext cx="7360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class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371557" y="2559556"/>
            <a:ext cx="12988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controller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70888" y="4359756"/>
            <a:ext cx="7379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view</a:t>
            </a:r>
            <a:endParaRPr lang="ru-RU" sz="2200" dirty="0"/>
          </a:p>
        </p:txBody>
      </p:sp>
      <p:sp>
        <p:nvSpPr>
          <p:cNvPr id="65" name="TextBox 64"/>
          <p:cNvSpPr txBox="1"/>
          <p:nvPr/>
        </p:nvSpPr>
        <p:spPr>
          <a:xfrm>
            <a:off x="1370888" y="2919596"/>
            <a:ext cx="7037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</a:t>
            </a:r>
            <a:endParaRPr lang="ru-RU" sz="2200" dirty="0"/>
          </a:p>
        </p:txBody>
      </p:sp>
      <p:sp>
        <p:nvSpPr>
          <p:cNvPr id="66" name="TextBox 65"/>
          <p:cNvSpPr txBox="1"/>
          <p:nvPr/>
        </p:nvSpPr>
        <p:spPr>
          <a:xfrm>
            <a:off x="1370888" y="3279636"/>
            <a:ext cx="3978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67" name="TextBox 66"/>
          <p:cNvSpPr txBox="1"/>
          <p:nvPr/>
        </p:nvSpPr>
        <p:spPr>
          <a:xfrm>
            <a:off x="1370888" y="3639676"/>
            <a:ext cx="4603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lib</a:t>
            </a:r>
            <a:endParaRPr lang="ru-RU" sz="2200" dirty="0"/>
          </a:p>
        </p:txBody>
      </p:sp>
      <p:sp>
        <p:nvSpPr>
          <p:cNvPr id="75" name="TextBox 74"/>
          <p:cNvSpPr txBox="1"/>
          <p:nvPr/>
        </p:nvSpPr>
        <p:spPr>
          <a:xfrm>
            <a:off x="1370888" y="3999716"/>
            <a:ext cx="912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model</a:t>
            </a:r>
            <a:endParaRPr lang="ru-RU" sz="2200" dirty="0"/>
          </a:p>
        </p:txBody>
      </p:sp>
      <p:cxnSp>
        <p:nvCxnSpPr>
          <p:cNvPr id="77" name="Соединительная линия уступом 76"/>
          <p:cNvCxnSpPr>
            <a:stCxn id="59" idx="2"/>
            <a:endCxn id="56" idx="1"/>
          </p:cNvCxnSpPr>
          <p:nvPr/>
        </p:nvCxnSpPr>
        <p:spPr>
          <a:xfrm rot="16200000" flipH="1">
            <a:off x="1110122" y="1801937"/>
            <a:ext cx="215444" cy="3102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ная линия уступом 77"/>
          <p:cNvCxnSpPr>
            <a:stCxn id="59" idx="2"/>
            <a:endCxn id="62" idx="1"/>
          </p:cNvCxnSpPr>
          <p:nvPr/>
        </p:nvCxnSpPr>
        <p:spPr>
          <a:xfrm rot="16200000" flipH="1">
            <a:off x="935038" y="1977022"/>
            <a:ext cx="565612" cy="3102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stCxn id="59" idx="2"/>
            <a:endCxn id="63" idx="1"/>
          </p:cNvCxnSpPr>
          <p:nvPr/>
        </p:nvCxnSpPr>
        <p:spPr>
          <a:xfrm rot="16200000" flipH="1">
            <a:off x="754308" y="2157751"/>
            <a:ext cx="925652" cy="3088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Соединительная линия уступом 80"/>
          <p:cNvCxnSpPr>
            <a:stCxn id="59" idx="2"/>
            <a:endCxn id="65" idx="1"/>
          </p:cNvCxnSpPr>
          <p:nvPr/>
        </p:nvCxnSpPr>
        <p:spPr>
          <a:xfrm rot="16200000" flipH="1">
            <a:off x="573954" y="2338106"/>
            <a:ext cx="128569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82"/>
          <p:cNvCxnSpPr>
            <a:stCxn id="59" idx="2"/>
            <a:endCxn id="66" idx="1"/>
          </p:cNvCxnSpPr>
          <p:nvPr/>
        </p:nvCxnSpPr>
        <p:spPr>
          <a:xfrm rot="16200000" flipH="1">
            <a:off x="393934" y="2518126"/>
            <a:ext cx="164573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59" idx="2"/>
            <a:endCxn id="67" idx="1"/>
          </p:cNvCxnSpPr>
          <p:nvPr/>
        </p:nvCxnSpPr>
        <p:spPr>
          <a:xfrm rot="16200000" flipH="1">
            <a:off x="213914" y="2698146"/>
            <a:ext cx="200577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Соединительная линия уступом 85"/>
          <p:cNvCxnSpPr>
            <a:stCxn id="59" idx="2"/>
            <a:endCxn id="75" idx="1"/>
          </p:cNvCxnSpPr>
          <p:nvPr/>
        </p:nvCxnSpPr>
        <p:spPr>
          <a:xfrm rot="16200000" flipH="1">
            <a:off x="33894" y="2878166"/>
            <a:ext cx="236581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Соединительная линия уступом 86"/>
          <p:cNvCxnSpPr>
            <a:stCxn id="59" idx="2"/>
            <a:endCxn id="64" idx="1"/>
          </p:cNvCxnSpPr>
          <p:nvPr/>
        </p:nvCxnSpPr>
        <p:spPr>
          <a:xfrm rot="16200000" flipH="1">
            <a:off x="-146126" y="3058186"/>
            <a:ext cx="272585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97193" y="4287748"/>
            <a:ext cx="9400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systpls</a:t>
            </a:r>
            <a:endParaRPr lang="en-US" sz="22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3886928" y="1767468"/>
            <a:ext cx="1116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ckfinder</a:t>
            </a:r>
            <a:endParaRPr lang="en-US" sz="22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3889841" y="2127508"/>
            <a:ext cx="5245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css</a:t>
            </a:r>
            <a:endParaRPr lang="en-US" sz="22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3889841" y="2490591"/>
            <a:ext cx="11176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elFinder</a:t>
            </a:r>
            <a:endParaRPr lang="en-US" sz="22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3897193" y="2854007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files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897193" y="3207047"/>
            <a:ext cx="66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icon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886928" y="3567668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img</a:t>
            </a:r>
            <a:endParaRPr lang="en-US" sz="2200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3889841" y="3926547"/>
            <a:ext cx="362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js</a:t>
            </a:r>
            <a:endParaRPr lang="en-US" sz="2200" dirty="0" smtClean="0"/>
          </a:p>
        </p:txBody>
      </p:sp>
      <p:cxnSp>
        <p:nvCxnSpPr>
          <p:cNvPr id="100" name="Соединительная линия уступом 99"/>
          <p:cNvCxnSpPr>
            <a:stCxn id="58" idx="3"/>
            <a:endCxn id="60" idx="1"/>
          </p:cNvCxnSpPr>
          <p:nvPr/>
        </p:nvCxnSpPr>
        <p:spPr>
          <a:xfrm>
            <a:off x="1559808" y="1203018"/>
            <a:ext cx="2330033" cy="43088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Соединительная линия уступом 100"/>
          <p:cNvCxnSpPr>
            <a:stCxn id="58" idx="3"/>
            <a:endCxn id="90" idx="1"/>
          </p:cNvCxnSpPr>
          <p:nvPr/>
        </p:nvCxnSpPr>
        <p:spPr>
          <a:xfrm>
            <a:off x="1559808" y="1203018"/>
            <a:ext cx="2327120" cy="7798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Соединительная линия уступом 101"/>
          <p:cNvCxnSpPr>
            <a:stCxn id="58" idx="3"/>
            <a:endCxn id="92" idx="1"/>
          </p:cNvCxnSpPr>
          <p:nvPr/>
        </p:nvCxnSpPr>
        <p:spPr>
          <a:xfrm>
            <a:off x="1559808" y="1203018"/>
            <a:ext cx="2330033" cy="1139934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Соединительная линия уступом 102"/>
          <p:cNvCxnSpPr>
            <a:stCxn id="58" idx="3"/>
            <a:endCxn id="93" idx="1"/>
          </p:cNvCxnSpPr>
          <p:nvPr/>
        </p:nvCxnSpPr>
        <p:spPr>
          <a:xfrm>
            <a:off x="1559808" y="1203018"/>
            <a:ext cx="2330033" cy="1503017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оединительная линия уступом 103"/>
          <p:cNvCxnSpPr>
            <a:stCxn id="58" idx="3"/>
            <a:endCxn id="95" idx="1"/>
          </p:cNvCxnSpPr>
          <p:nvPr/>
        </p:nvCxnSpPr>
        <p:spPr>
          <a:xfrm>
            <a:off x="1559808" y="1203018"/>
            <a:ext cx="2337385" cy="186643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Соединительная линия уступом 104"/>
          <p:cNvCxnSpPr>
            <a:stCxn id="58" idx="3"/>
            <a:endCxn id="96" idx="1"/>
          </p:cNvCxnSpPr>
          <p:nvPr/>
        </p:nvCxnSpPr>
        <p:spPr>
          <a:xfrm>
            <a:off x="1559808" y="1203018"/>
            <a:ext cx="2337385" cy="221947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Соединительная линия уступом 105"/>
          <p:cNvCxnSpPr>
            <a:stCxn id="58" idx="3"/>
            <a:endCxn id="98" idx="1"/>
          </p:cNvCxnSpPr>
          <p:nvPr/>
        </p:nvCxnSpPr>
        <p:spPr>
          <a:xfrm>
            <a:off x="1559808" y="1203018"/>
            <a:ext cx="2327120" cy="25800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оединительная линия уступом 106"/>
          <p:cNvCxnSpPr>
            <a:stCxn id="58" idx="3"/>
            <a:endCxn id="99" idx="1"/>
          </p:cNvCxnSpPr>
          <p:nvPr/>
        </p:nvCxnSpPr>
        <p:spPr>
          <a:xfrm>
            <a:off x="1559808" y="1203018"/>
            <a:ext cx="2330033" cy="293897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Соединительная линия уступом 107"/>
          <p:cNvCxnSpPr>
            <a:stCxn id="58" idx="3"/>
            <a:endCxn id="89" idx="1"/>
          </p:cNvCxnSpPr>
          <p:nvPr/>
        </p:nvCxnSpPr>
        <p:spPr>
          <a:xfrm>
            <a:off x="1559808" y="1203018"/>
            <a:ext cx="2337385" cy="3300174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650582" y="1772985"/>
            <a:ext cx="1225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.</a:t>
            </a:r>
            <a:r>
              <a:rPr lang="en-US" sz="2200" dirty="0" err="1" smtClean="0"/>
              <a:t>htaccess</a:t>
            </a:r>
            <a:endParaRPr lang="en-US" sz="2200" dirty="0" smtClean="0"/>
          </a:p>
        </p:txBody>
      </p:sp>
      <p:sp>
        <p:nvSpPr>
          <p:cNvPr id="110" name="TextBox 109"/>
          <p:cNvSpPr txBox="1"/>
          <p:nvPr/>
        </p:nvSpPr>
        <p:spPr>
          <a:xfrm>
            <a:off x="6660232" y="2127507"/>
            <a:ext cx="12311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cron.php</a:t>
            </a:r>
            <a:endParaRPr lang="en-US" sz="2200" dirty="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6660232" y="2473912"/>
            <a:ext cx="11766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conf.php</a:t>
            </a:r>
            <a:endParaRPr lang="en-US" sz="2200" dirty="0" smtClean="0"/>
          </a:p>
        </p:txBody>
      </p:sp>
      <p:sp>
        <p:nvSpPr>
          <p:cNvPr id="112" name="TextBox 111"/>
          <p:cNvSpPr txBox="1"/>
          <p:nvPr/>
        </p:nvSpPr>
        <p:spPr>
          <a:xfrm>
            <a:off x="6669979" y="2816809"/>
            <a:ext cx="131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index.php</a:t>
            </a:r>
            <a:endParaRPr lang="en-US" sz="2200" dirty="0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6672865" y="3207046"/>
            <a:ext cx="14416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robots.php</a:t>
            </a:r>
            <a:endParaRPr lang="en-US" sz="2200" dirty="0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6672710" y="3567667"/>
            <a:ext cx="13353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error.html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660232" y="3926546"/>
            <a:ext cx="17286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mksymlink.sh</a:t>
            </a:r>
            <a:endParaRPr lang="ru-RU" sz="2200" dirty="0"/>
          </a:p>
        </p:txBody>
      </p:sp>
      <p:cxnSp>
        <p:nvCxnSpPr>
          <p:cNvPr id="116" name="Соединительная линия уступом 115"/>
          <p:cNvCxnSpPr>
            <a:stCxn id="58" idx="3"/>
            <a:endCxn id="61" idx="1"/>
          </p:cNvCxnSpPr>
          <p:nvPr/>
        </p:nvCxnSpPr>
        <p:spPr>
          <a:xfrm>
            <a:off x="1559808" y="1203018"/>
            <a:ext cx="5113057" cy="430883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Соединительная линия уступом 116"/>
          <p:cNvCxnSpPr>
            <a:stCxn id="58" idx="3"/>
            <a:endCxn id="109" idx="1"/>
          </p:cNvCxnSpPr>
          <p:nvPr/>
        </p:nvCxnSpPr>
        <p:spPr>
          <a:xfrm>
            <a:off x="1559808" y="1203018"/>
            <a:ext cx="5090774" cy="785411"/>
          </a:xfrm>
          <a:prstGeom prst="bentConnector3">
            <a:avLst>
              <a:gd name="adj1" fmla="val 930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Соединительная линия уступом 117"/>
          <p:cNvCxnSpPr>
            <a:stCxn id="58" idx="3"/>
            <a:endCxn id="110" idx="1"/>
          </p:cNvCxnSpPr>
          <p:nvPr/>
        </p:nvCxnSpPr>
        <p:spPr>
          <a:xfrm>
            <a:off x="1559808" y="1203018"/>
            <a:ext cx="5100424" cy="1139933"/>
          </a:xfrm>
          <a:prstGeom prst="bentConnector3">
            <a:avLst>
              <a:gd name="adj1" fmla="val 927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Соединительная линия уступом 118"/>
          <p:cNvCxnSpPr>
            <a:stCxn id="58" idx="3"/>
            <a:endCxn id="111" idx="1"/>
          </p:cNvCxnSpPr>
          <p:nvPr/>
        </p:nvCxnSpPr>
        <p:spPr>
          <a:xfrm>
            <a:off x="1559808" y="1203018"/>
            <a:ext cx="5100424" cy="1486338"/>
          </a:xfrm>
          <a:prstGeom prst="bentConnector3">
            <a:avLst>
              <a:gd name="adj1" fmla="val 929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Соединительная линия уступом 119"/>
          <p:cNvCxnSpPr>
            <a:stCxn id="58" idx="3"/>
            <a:endCxn id="112" idx="1"/>
          </p:cNvCxnSpPr>
          <p:nvPr/>
        </p:nvCxnSpPr>
        <p:spPr>
          <a:xfrm>
            <a:off x="1559808" y="1203018"/>
            <a:ext cx="5110171" cy="1829235"/>
          </a:xfrm>
          <a:prstGeom prst="bentConnector3">
            <a:avLst>
              <a:gd name="adj1" fmla="val 927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Соединительная линия уступом 120"/>
          <p:cNvCxnSpPr>
            <a:stCxn id="58" idx="3"/>
            <a:endCxn id="113" idx="1"/>
          </p:cNvCxnSpPr>
          <p:nvPr/>
        </p:nvCxnSpPr>
        <p:spPr>
          <a:xfrm>
            <a:off x="1559808" y="1203018"/>
            <a:ext cx="5113057" cy="2219472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Соединительная линия уступом 121"/>
          <p:cNvCxnSpPr>
            <a:stCxn id="58" idx="3"/>
            <a:endCxn id="114" idx="1"/>
          </p:cNvCxnSpPr>
          <p:nvPr/>
        </p:nvCxnSpPr>
        <p:spPr>
          <a:xfrm>
            <a:off x="1559808" y="1203018"/>
            <a:ext cx="5112902" cy="2580093"/>
          </a:xfrm>
          <a:prstGeom prst="bentConnector3">
            <a:avLst>
              <a:gd name="adj1" fmla="val 926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Соединительная линия уступом 122"/>
          <p:cNvCxnSpPr>
            <a:stCxn id="58" idx="3"/>
            <a:endCxn id="115" idx="1"/>
          </p:cNvCxnSpPr>
          <p:nvPr/>
        </p:nvCxnSpPr>
        <p:spPr>
          <a:xfrm>
            <a:off x="1559808" y="1203018"/>
            <a:ext cx="5100424" cy="2938972"/>
          </a:xfrm>
          <a:prstGeom prst="bentConnector3">
            <a:avLst>
              <a:gd name="adj1" fmla="val 92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Соединительная линия уступом 123"/>
          <p:cNvCxnSpPr>
            <a:stCxn id="58" idx="3"/>
            <a:endCxn id="59" idx="3"/>
          </p:cNvCxnSpPr>
          <p:nvPr/>
        </p:nvCxnSpPr>
        <p:spPr>
          <a:xfrm flipH="1">
            <a:off x="1369847" y="1203018"/>
            <a:ext cx="189961" cy="430887"/>
          </a:xfrm>
          <a:prstGeom prst="bentConnector3">
            <a:avLst>
              <a:gd name="adj1" fmla="val -1203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369200" y="4712613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i.php</a:t>
            </a:r>
            <a:endParaRPr lang="ru-RU" sz="2200" dirty="0"/>
          </a:p>
        </p:txBody>
      </p:sp>
      <p:cxnSp>
        <p:nvCxnSpPr>
          <p:cNvPr id="126" name="Соединительная линия уступом 125"/>
          <p:cNvCxnSpPr>
            <a:stCxn id="59" idx="2"/>
            <a:endCxn id="125" idx="1"/>
          </p:cNvCxnSpPr>
          <p:nvPr/>
        </p:nvCxnSpPr>
        <p:spPr>
          <a:xfrm rot="16200000" flipH="1">
            <a:off x="-323398" y="3235458"/>
            <a:ext cx="3078709" cy="3064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9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8374" y="2558710"/>
            <a:ext cx="6575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App</a:t>
            </a:r>
            <a:endParaRPr lang="ru-RU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29700" y="1154817"/>
            <a:ext cx="13631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Controller</a:t>
            </a:r>
            <a:endParaRPr lang="ru-RU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1729700" y="1657712"/>
            <a:ext cx="766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Class</a:t>
            </a:r>
            <a:endParaRPr lang="ru-RU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1729700" y="2162929"/>
            <a:ext cx="9460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Model</a:t>
            </a:r>
            <a:endParaRPr lang="ru-RU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1729700" y="2666985"/>
            <a:ext cx="7716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View</a:t>
            </a:r>
            <a:endParaRPr lang="ru-RU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1729700" y="3459073"/>
            <a:ext cx="5629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Bin</a:t>
            </a:r>
            <a:endParaRPr lang="ru-RU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1729700" y="3963129"/>
            <a:ext cx="7342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Cron</a:t>
            </a:r>
            <a:endParaRPr lang="ru-RU" sz="2200" dirty="0"/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1076681" y="1154817"/>
            <a:ext cx="509003" cy="3239199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273251" y="1154817"/>
            <a:ext cx="21888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Обработчик</a:t>
            </a:r>
            <a:r>
              <a:rPr lang="en-US" sz="2200" dirty="0" smtClean="0"/>
              <a:t> URL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77436" y="1657711"/>
            <a:ext cx="36735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Структура таблиц баз данных</a:t>
            </a:r>
            <a:endParaRPr lang="ru-RU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3273251" y="2162929"/>
            <a:ext cx="2294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Логика (функции)</a:t>
            </a:r>
            <a:endParaRPr lang="ru-RU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3273251" y="2666984"/>
            <a:ext cx="33379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Элементы интерфейса </a:t>
            </a:r>
            <a:r>
              <a:rPr lang="en-US" sz="2200" dirty="0" smtClean="0"/>
              <a:t>(UI)</a:t>
            </a:r>
            <a:endParaRPr lang="ru-RU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3273250" y="3459073"/>
            <a:ext cx="56912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Внешние скрипты (запускаемые в терминале)</a:t>
            </a:r>
            <a:endParaRPr lang="ru-RU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3241868" y="3962549"/>
            <a:ext cx="50044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/>
              <a:t>П</a:t>
            </a:r>
            <a:r>
              <a:rPr lang="ru-RU" sz="2200" dirty="0" smtClean="0"/>
              <a:t>овторяемые скрипты, выполняющиеся</a:t>
            </a:r>
          </a:p>
          <a:p>
            <a:r>
              <a:rPr lang="ru-RU" sz="2200" dirty="0" smtClean="0"/>
              <a:t>в фоне (для планировщика задач)</a:t>
            </a:r>
            <a:endParaRPr lang="ru-RU" sz="22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835696" y="3291830"/>
            <a:ext cx="6552728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9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dirty="0" smtClean="0"/>
              <a:t>Доступ к участкам проекта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21706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91153" y="1131590"/>
            <a:ext cx="6142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a</a:t>
            </a:r>
            <a:r>
              <a:rPr lang="en-US" sz="2200" dirty="0" smtClean="0"/>
              <a:t>pp</a:t>
            </a:r>
          </a:p>
          <a:p>
            <a:pPr algn="ctr"/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21" name="TextBox 20"/>
          <p:cNvSpPr txBox="1"/>
          <p:nvPr/>
        </p:nvSpPr>
        <p:spPr>
          <a:xfrm>
            <a:off x="467544" y="2069435"/>
            <a:ext cx="146149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com</a:t>
            </a:r>
          </a:p>
          <a:p>
            <a:pPr algn="ctr"/>
            <a:r>
              <a:rPr lang="en-US" sz="2200" dirty="0" err="1" smtClean="0"/>
              <a:t>com.notice</a:t>
            </a:r>
            <a:endParaRPr lang="en-US" sz="2200" dirty="0" smtClean="0"/>
          </a:p>
          <a:p>
            <a:pPr algn="ctr"/>
            <a:r>
              <a:rPr lang="en-US" sz="2200" dirty="0" err="1" smtClean="0"/>
              <a:t>crm</a:t>
            </a:r>
            <a:endParaRPr lang="en-US" sz="2200" dirty="0" smtClean="0"/>
          </a:p>
          <a:p>
            <a:pPr algn="ctr"/>
            <a:r>
              <a:rPr lang="en-US" sz="2200" dirty="0" smtClean="0"/>
              <a:t>ticket</a:t>
            </a:r>
          </a:p>
          <a:p>
            <a:pPr algn="ctr"/>
            <a:r>
              <a:rPr lang="en-US" sz="2200" dirty="0" err="1" smtClean="0"/>
              <a:t>bmc.trade</a:t>
            </a:r>
            <a:endParaRPr lang="en-US" sz="2200" dirty="0" smtClean="0"/>
          </a:p>
          <a:p>
            <a:pPr algn="ctr"/>
            <a:r>
              <a:rPr lang="en-US" sz="2200" dirty="0" smtClean="0"/>
              <a:t>…</a:t>
            </a:r>
            <a:endParaRPr lang="ru-RU" sz="22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87350" y="1995686"/>
            <a:ext cx="1231106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Кольцо 23"/>
          <p:cNvSpPr/>
          <p:nvPr/>
        </p:nvSpPr>
        <p:spPr>
          <a:xfrm>
            <a:off x="207305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0574" y="2161767"/>
            <a:ext cx="129881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controller</a:t>
            </a:r>
          </a:p>
          <a:p>
            <a:pPr algn="ctr"/>
            <a:r>
              <a:rPr lang="en-US" sz="2200" dirty="0" smtClean="0"/>
              <a:t>class</a:t>
            </a:r>
          </a:p>
          <a:p>
            <a:pPr algn="ctr"/>
            <a:r>
              <a:rPr lang="en-US" sz="2200" dirty="0" smtClean="0"/>
              <a:t>model</a:t>
            </a:r>
          </a:p>
          <a:p>
            <a:pPr algn="ctr"/>
            <a:r>
              <a:rPr lang="en-US" sz="2200" dirty="0" smtClean="0"/>
              <a:t>view</a:t>
            </a:r>
            <a:endParaRPr lang="ru-RU" sz="22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707904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Кольцо 26"/>
          <p:cNvSpPr/>
          <p:nvPr/>
        </p:nvSpPr>
        <p:spPr>
          <a:xfrm>
            <a:off x="3563888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30590" y="1823212"/>
            <a:ext cx="180998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dirty="0" smtClean="0"/>
              <a:t>папка</a:t>
            </a:r>
          </a:p>
          <a:p>
            <a:pPr algn="ctr"/>
            <a:r>
              <a:rPr lang="ru-RU" sz="2200" dirty="0" smtClean="0"/>
              <a:t>или</a:t>
            </a:r>
          </a:p>
          <a:p>
            <a:pPr algn="ctr"/>
            <a:r>
              <a:rPr lang="ru-RU" sz="2200" dirty="0" smtClean="0"/>
              <a:t>папки</a:t>
            </a:r>
          </a:p>
          <a:p>
            <a:pPr algn="ctr"/>
            <a:r>
              <a:rPr lang="ru-RU" sz="2200" dirty="0" smtClean="0"/>
              <a:t>разделяемые</a:t>
            </a:r>
          </a:p>
          <a:p>
            <a:pPr algn="ctr"/>
            <a:r>
              <a:rPr lang="ru-RU" sz="2200" dirty="0" smtClean="0"/>
              <a:t>точкой</a:t>
            </a:r>
            <a:endParaRPr lang="ru-RU" sz="22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77480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Кольцо 29"/>
          <p:cNvSpPr/>
          <p:nvPr/>
        </p:nvSpPr>
        <p:spPr>
          <a:xfrm>
            <a:off x="563079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90830" y="2331043"/>
            <a:ext cx="1015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имя файла</a:t>
            </a:r>
            <a:endParaRPr lang="ru-RU" sz="22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723629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Кольцо 32"/>
          <p:cNvSpPr/>
          <p:nvPr/>
        </p:nvSpPr>
        <p:spPr>
          <a:xfrm>
            <a:off x="709228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80312" y="2331042"/>
            <a:ext cx="1303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/>
              <a:t>и</a:t>
            </a:r>
            <a:r>
              <a:rPr lang="ru-RU" sz="2200" dirty="0" smtClean="0"/>
              <a:t>мя функции</a:t>
            </a:r>
            <a:endParaRPr lang="ru-RU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7454161" y="1131590"/>
            <a:ext cx="1155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олько для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class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model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91780" y="4227934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app.model.hello.world</a:t>
            </a:r>
            <a:endParaRPr lang="en-US" dirty="0" smtClean="0"/>
          </a:p>
          <a:p>
            <a:pPr algn="ctr"/>
            <a:r>
              <a:rPr lang="en-US" dirty="0" smtClean="0"/>
              <a:t>com.class.cms.widgets.dbsearch2</a:t>
            </a:r>
          </a:p>
          <a:p>
            <a:pPr algn="ctr"/>
            <a:r>
              <a:rPr lang="en-US" dirty="0" err="1" smtClean="0"/>
              <a:t>io.view.global.anyfile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10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23928" y="98757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Структура таблиц баз данных</a:t>
            </a:r>
            <a:endParaRPr lang="ru-RU" dirty="0"/>
          </a:p>
        </p:txBody>
      </p:sp>
      <p:pic>
        <p:nvPicPr>
          <p:cNvPr id="3074" name="Picture 2" descr="C:\Users\Администратор\Desktop\Без имени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51670"/>
            <a:ext cx="2562215" cy="299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26699" y="1450980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MySQL</a:t>
            </a:r>
            <a:endParaRPr lang="ru-RU" dirty="0"/>
          </a:p>
        </p:txBody>
      </p:sp>
      <p:pic>
        <p:nvPicPr>
          <p:cNvPr id="3075" name="Picture 3" descr="C:\Users\Администратор\Desktop\Без имени-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6846"/>
            <a:ext cx="3619905" cy="515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авая фигурная скобка 11"/>
          <p:cNvSpPr/>
          <p:nvPr/>
        </p:nvSpPr>
        <p:spPr>
          <a:xfrm>
            <a:off x="3084030" y="1858067"/>
            <a:ext cx="767890" cy="71026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3084030" y="2633399"/>
            <a:ext cx="767890" cy="58642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3084030" y="3254296"/>
            <a:ext cx="767890" cy="58642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3084030" y="3840719"/>
            <a:ext cx="767890" cy="58642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авая фигурная скобка 18"/>
          <p:cNvSpPr/>
          <p:nvPr/>
        </p:nvSpPr>
        <p:spPr>
          <a:xfrm>
            <a:off x="3084030" y="4427141"/>
            <a:ext cx="767890" cy="58642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>
            <a:stCxn id="12" idx="1"/>
          </p:cNvCxnSpPr>
          <p:nvPr/>
        </p:nvCxnSpPr>
        <p:spPr>
          <a:xfrm>
            <a:off x="3851920" y="2213197"/>
            <a:ext cx="201622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>
            <a:stCxn id="16" idx="1"/>
          </p:cNvCxnSpPr>
          <p:nvPr/>
        </p:nvCxnSpPr>
        <p:spPr>
          <a:xfrm rot="10800000" flipH="1">
            <a:off x="3851920" y="2427735"/>
            <a:ext cx="2016224" cy="498876"/>
          </a:xfrm>
          <a:prstGeom prst="curvedConnector3">
            <a:avLst>
              <a:gd name="adj1" fmla="val 4282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кругленная соединительная линия 27"/>
          <p:cNvCxnSpPr>
            <a:stCxn id="17" idx="1"/>
          </p:cNvCxnSpPr>
          <p:nvPr/>
        </p:nvCxnSpPr>
        <p:spPr>
          <a:xfrm rot="10800000" flipH="1">
            <a:off x="3851920" y="2677174"/>
            <a:ext cx="2016224" cy="870334"/>
          </a:xfrm>
          <a:prstGeom prst="curvedConnector3">
            <a:avLst>
              <a:gd name="adj1" fmla="val 43342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Скругленная соединительная линия 3071"/>
          <p:cNvCxnSpPr>
            <a:stCxn id="18" idx="1"/>
          </p:cNvCxnSpPr>
          <p:nvPr/>
        </p:nvCxnSpPr>
        <p:spPr>
          <a:xfrm rot="10800000" flipH="1">
            <a:off x="3851920" y="2926613"/>
            <a:ext cx="2016224" cy="1207319"/>
          </a:xfrm>
          <a:prstGeom prst="curvedConnector3">
            <a:avLst>
              <a:gd name="adj1" fmla="val 4488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" name="Скругленная соединительная линия 3076"/>
          <p:cNvCxnSpPr>
            <a:stCxn id="19" idx="1"/>
          </p:cNvCxnSpPr>
          <p:nvPr/>
        </p:nvCxnSpPr>
        <p:spPr>
          <a:xfrm rot="10800000" flipH="1">
            <a:off x="3851920" y="3112341"/>
            <a:ext cx="2016224" cy="1608012"/>
          </a:xfrm>
          <a:prstGeom prst="curvedConnector3">
            <a:avLst>
              <a:gd name="adj1" fmla="val 4849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0" name="Скругленная соединительная линия 3079"/>
          <p:cNvCxnSpPr/>
          <p:nvPr/>
        </p:nvCxnSpPr>
        <p:spPr>
          <a:xfrm flipV="1">
            <a:off x="3084030" y="3347190"/>
            <a:ext cx="2784117" cy="1796313"/>
          </a:xfrm>
          <a:prstGeom prst="curvedConnector3">
            <a:avLst>
              <a:gd name="adj1" fmla="val 6567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Скругленная соединительная линия 3085"/>
          <p:cNvCxnSpPr/>
          <p:nvPr/>
        </p:nvCxnSpPr>
        <p:spPr>
          <a:xfrm flipV="1">
            <a:off x="3084030" y="3651870"/>
            <a:ext cx="2784114" cy="1491631"/>
          </a:xfrm>
          <a:prstGeom prst="curvedConnector3">
            <a:avLst>
              <a:gd name="adj1" fmla="val 6903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Скругленная соединительная линия 48"/>
          <p:cNvCxnSpPr/>
          <p:nvPr/>
        </p:nvCxnSpPr>
        <p:spPr>
          <a:xfrm flipV="1">
            <a:off x="3084033" y="4428340"/>
            <a:ext cx="2784114" cy="715160"/>
          </a:xfrm>
          <a:prstGeom prst="curvedConnector3">
            <a:avLst>
              <a:gd name="adj1" fmla="val 7276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508104" y="62503"/>
            <a:ext cx="3531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return "`".MYSQL_DB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."`.`countries`";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2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23928" y="98757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Структура таблиц баз данных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91396" y="1820312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MongoDB</a:t>
            </a:r>
            <a:endParaRPr lang="ru-RU" dirty="0"/>
          </a:p>
        </p:txBody>
      </p:sp>
      <p:pic>
        <p:nvPicPr>
          <p:cNvPr id="4098" name="Picture 2" descr="C:\Users\Администратор\Desktop\Без имени-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4664"/>
            <a:ext cx="3712840" cy="5158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авая фигурная скобка 11"/>
          <p:cNvSpPr/>
          <p:nvPr/>
        </p:nvSpPr>
        <p:spPr>
          <a:xfrm>
            <a:off x="3059832" y="1784572"/>
            <a:ext cx="767890" cy="71026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авая фигурная скобка 20"/>
          <p:cNvSpPr/>
          <p:nvPr/>
        </p:nvSpPr>
        <p:spPr>
          <a:xfrm>
            <a:off x="3059832" y="2494832"/>
            <a:ext cx="767890" cy="58097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3059832" y="3075806"/>
            <a:ext cx="767890" cy="72008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авая фигурная скобка 23"/>
          <p:cNvSpPr/>
          <p:nvPr/>
        </p:nvSpPr>
        <p:spPr>
          <a:xfrm>
            <a:off x="3059832" y="3788877"/>
            <a:ext cx="767890" cy="72008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авая фигурная скобка 24"/>
          <p:cNvSpPr/>
          <p:nvPr/>
        </p:nvSpPr>
        <p:spPr>
          <a:xfrm>
            <a:off x="3059832" y="4508957"/>
            <a:ext cx="767890" cy="63454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 descr="C:\Users\Администратор\Desktop\Без имени-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668" y="2355726"/>
            <a:ext cx="349188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Скругленная соединительная линия 5"/>
          <p:cNvCxnSpPr>
            <a:stCxn id="12" idx="1"/>
          </p:cNvCxnSpPr>
          <p:nvPr/>
        </p:nvCxnSpPr>
        <p:spPr>
          <a:xfrm rot="10800000" flipH="1" flipV="1">
            <a:off x="3827722" y="2139701"/>
            <a:ext cx="1536366" cy="645617"/>
          </a:xfrm>
          <a:prstGeom prst="curvedConnector3">
            <a:avLst>
              <a:gd name="adj1" fmla="val 4673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1" idx="1"/>
          </p:cNvCxnSpPr>
          <p:nvPr/>
        </p:nvCxnSpPr>
        <p:spPr>
          <a:xfrm>
            <a:off x="3827722" y="2785319"/>
            <a:ext cx="1536366" cy="1464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2" idx="1"/>
          </p:cNvCxnSpPr>
          <p:nvPr/>
        </p:nvCxnSpPr>
        <p:spPr>
          <a:xfrm flipV="1">
            <a:off x="3827722" y="3075806"/>
            <a:ext cx="1536366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кругленная соединительная линия 36"/>
          <p:cNvCxnSpPr>
            <a:stCxn id="24" idx="1"/>
          </p:cNvCxnSpPr>
          <p:nvPr/>
        </p:nvCxnSpPr>
        <p:spPr>
          <a:xfrm rot="10800000" flipH="1">
            <a:off x="3827722" y="3255827"/>
            <a:ext cx="1536366" cy="893091"/>
          </a:xfrm>
          <a:prstGeom prst="curvedConnector3">
            <a:avLst>
              <a:gd name="adj1" fmla="val 4605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кругленная соединительная линия 39"/>
          <p:cNvCxnSpPr>
            <a:stCxn id="25" idx="1"/>
          </p:cNvCxnSpPr>
          <p:nvPr/>
        </p:nvCxnSpPr>
        <p:spPr>
          <a:xfrm rot="10800000" flipH="1">
            <a:off x="3827722" y="3435847"/>
            <a:ext cx="1536366" cy="1390383"/>
          </a:xfrm>
          <a:prstGeom prst="curvedConnector3">
            <a:avLst>
              <a:gd name="adj1" fmla="val 4605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кругленная соединительная линия 50"/>
          <p:cNvCxnSpPr/>
          <p:nvPr/>
        </p:nvCxnSpPr>
        <p:spPr>
          <a:xfrm flipV="1">
            <a:off x="3131840" y="3579863"/>
            <a:ext cx="2232248" cy="1563637"/>
          </a:xfrm>
          <a:prstGeom prst="curvedConnector3">
            <a:avLst>
              <a:gd name="adj1" fmla="val 6675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Скругленная соединительная линия 59"/>
          <p:cNvCxnSpPr/>
          <p:nvPr/>
        </p:nvCxnSpPr>
        <p:spPr>
          <a:xfrm flipV="1">
            <a:off x="3131840" y="3757065"/>
            <a:ext cx="2232248" cy="1503783"/>
          </a:xfrm>
          <a:prstGeom prst="curvedConnector3">
            <a:avLst>
              <a:gd name="adj1" fmla="val 70482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Скругленная соединительная линия 63"/>
          <p:cNvCxnSpPr/>
          <p:nvPr/>
        </p:nvCxnSpPr>
        <p:spPr>
          <a:xfrm flipV="1">
            <a:off x="3131840" y="3948287"/>
            <a:ext cx="2232248" cy="1503783"/>
          </a:xfrm>
          <a:prstGeom prst="curvedConnector3">
            <a:avLst>
              <a:gd name="adj1" fmla="val 7420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Скругленная соединительная линия 64"/>
          <p:cNvCxnSpPr/>
          <p:nvPr/>
        </p:nvCxnSpPr>
        <p:spPr>
          <a:xfrm flipV="1">
            <a:off x="3131840" y="4083918"/>
            <a:ext cx="2232248" cy="1503783"/>
          </a:xfrm>
          <a:prstGeom prst="curvedConnector3">
            <a:avLst>
              <a:gd name="adj1" fmla="val 78861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08104" y="46940"/>
            <a:ext cx="3531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return MONGO_DATABASE.'.usergroups';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1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791</TotalTime>
  <Words>585</Words>
  <Application>Microsoft Office PowerPoint</Application>
  <PresentationFormat>Экран (16:9)</PresentationFormat>
  <Paragraphs>165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Базы данных</vt:lpstr>
      <vt:lpstr>Структура проекта</vt:lpstr>
      <vt:lpstr>Логика</vt:lpstr>
      <vt:lpstr>Доступ к участкам проекта</vt:lpstr>
      <vt:lpstr>Class</vt:lpstr>
      <vt:lpstr>Class</vt:lpstr>
      <vt:lpstr>Функция IOCore::Instance()</vt:lpstr>
      <vt:lpstr>Функция IOCore::call()</vt:lpstr>
      <vt:lpstr>Функция IOCore::call()</vt:lpstr>
      <vt:lpstr>Функция IOCore::call()</vt:lpstr>
      <vt:lpstr>Функция IOCore::call()</vt:lpstr>
      <vt:lpstr>Функция IOCore::call()</vt:lpstr>
      <vt:lpstr>Функция IOCore::call()</vt:lpstr>
      <vt:lpstr>Функция IOCore::call()</vt:lpstr>
      <vt:lpstr>Параметры фильтра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161</cp:revision>
  <dcterms:created xsi:type="dcterms:W3CDTF">2018-01-03T03:29:07Z</dcterms:created>
  <dcterms:modified xsi:type="dcterms:W3CDTF">2018-02-15T10:36:36Z</dcterms:modified>
</cp:coreProperties>
</file>